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Intra Hora de Registro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 Encerrados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Solicitantes atendidos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multiRowCard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Espera em linha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Atuação por 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Turno de 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Tipo Demanda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Top list 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31" name="Google Shape;1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Quantitativo Geral de Solicitações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clusteredBarChart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donutChart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Fora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Prazo Global</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Avaliações Positivas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Comentários de avaliações negativas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donutChart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Word_Cloud_Negativas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Interação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Tickets Reabertos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reabertos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Reabertura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Reabertas por Atividade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 Capturados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Capturados 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Captura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Capturados Fora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Detalhamento de Tickets Capturados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Tabela de 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Atendidas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Índice de Ligação Atendida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Abandonadas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Tabela de 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Tabela de 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1" name="Google Shape;1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N1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Retenção em N1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Outros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Retenção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Contratos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Serviços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Grupos em prestação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Catálogo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1" name="Google Shape;1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À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 Operacionais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Aprovadores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Á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6" name="Google Shape;1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 name="Google Shape;18;p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pp.powerbi.com/groups/me/reports/e3b1a9b5-f21f-4226-9639-290992c17a76/?pbi_source=PowerPoint" TargetMode="Externa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app.powerbi.com/groups/me/reports/e3b1a9b5-f21f-4226-9639-290992c17a76/?pbi_source=PowerPoint"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app.powerbi.com/groups/me/reports/e3b1a9b5-f21f-4226-9639-290992c17a76/?pbi_source=PowerPoint"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app.powerbi.com/groups/me/reports/e3b1a9b5-f21f-4226-9639-290992c17a76/?pbi_source=PowerPoint"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pp.powerbi.com/groups/me/reports/e3b1a9b5-f21f-4226-9639-290992c17a76/?pbi_source=PowerPoint"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app.powerbi.com/groups/me/reports/e3b1a9b5-f21f-4226-9639-290992c17a76/?pbi_source=PowerPoint"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app.powerbi.com/groups/me/reports/e3b1a9b5-f21f-4226-9639-290992c17a76/?pbi_source=PowerPoint"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app.powerbi.com/groups/me/reports/e3b1a9b5-f21f-4226-9639-290992c17a76/?pbi_source=PowerPoint"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app.powerbi.com/groups/me/reports/e3b1a9b5-f21f-4226-9639-290992c17a76/?pbi_source=PowerPoint"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pp.powerbi.com/groups/me/reports/e3b1a9b5-f21f-4226-9639-290992c17a76/?pbi_source=PowerPoint"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title="This slide contains the following visuals: Intra Hora de Registro ,image ,Total de Tickets Encerrados ,image ,Porcentagem de Satisfação ,image ,image ,Solicitantes atendidos ,multiRowCard ,No Prazo ,Tempo Médio de Espera em linha ,Avaliações ,Atuação por Grupo Executor ,Turno de Registros ,Tipo Demanda ,Top list Atividade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title="This slide contains the following visuals: image ,textbox ,image ,shape ,image ,slicer ,slicer ,image ,slicer ,shape ,pivotTable ,card ,card ,card ,card ,card ,card ,card ,Limite de Glosa ,Limite de Glosa ,Limite de Glosa ,Limite de Glosa ,Limite de Glosa ,Limite de Glosa ,Limite de Glosa ,textbox ,textbox ,textbox ,textbox ,textbox ,textbox ,textbox ,textbox ,textbox ,textbox ,textbox ,textbox ,textbox ,textbox ,textbox ,textbox ,textbox ,textbox ,textbox ,textbox ,textbox ,textbox ,textbox ,textbox ,textbox ,textbox ,textbox ,textbox ,basicShape.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title="This slide contains the following visuals: image ,textbox ,image ,shape ,image ,Quantitativo Geral de Solicitações ,slicer ,slicer ,slicer ,image ,slicer ,shape ,clusteredBarChart ,donutChart ,Total no Prazo ,Total Fora do Prazo ,Porcentagem de Prazo Global ,Acompanhamento do Prazo ,Total de Tickets ,image ,pivotTable ,image.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title="This slide contains the following visuals: image ,textbox ,image ,shape ,image ,pivotTable ,slicer ,slicer ,image ,slicer ,shape ,Total de Tickets ,Avaliações Positivas ,Porcentagem de Satisfação ,Comentários de avaliações negativas ,donutChart ,Word_Cloud_Negativas ,Taxa de Interaçã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title="This slide contains the following visuals: image ,textbox ,image ,shape ,image ,Tickets Reabertos ,slicer ,slicer ,image ,slicer ,shape ,Total de Tickets ,Total reabertos ,Porcentagem de Reabertura ,Taxa de Atividades ,Reabertas por Atividade.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title="This slide contains the following visuals: image ,textbox ,image ,shape ,image ,Total de Tickets Capturados ,slicer ,slicer ,slicer ,image ,slicer ,shape ,Total de Tickets ,Total Capturados no Prazo ,Porcentagem de Captura ,Total Capturados Fora do Prazo ,Detalhamento de Tickets Capturados ,Total de Encerrada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title="This slide contains the following visuals: image ,textbox ,image ,shape ,image ,Tabela de Telefonia ,image ,slicer ,shape ,Recebidas ,Atendidas ,Índice de Ligação Atendida ,Abandonadas ,Tabela de Telefonia ,image ,image ,Tabela de Telefonia.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title="This slide contains the following visuals: image ,textbox ,image ,shape ,image ,slicer ,image ,slicer ,shape ,Recebidas ,Encerradas N1 ,Retenção em N1 ,Encerradas Outros ,Retenção ,Atividade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title="This slide contains the following visuals: image ,textbox ,image ,shape ,image ,slicer ,slicer ,slicer ,slicer ,image ,slicer ,slicer ,shape ,Contratos ,Serviços ,Grupos em prestação de Serviço ,Atividades ,Catálogo de Serviç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title="This slide contains the following visuals: image ,textbox ,image ,shape ,image ,slicer ,slicer ,slicer ,image ,slicer ,slicer ,slicer ,shape ,Procedimentos ,Vencidos ,Autores ,À Vencer ,Procedimentos Operacionais ,Autores ,Aprovadores ,Á Vencer ,Vencido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